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729E-FF34-4250-817B-CBB9E74E51AE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AEA-F35E-4D68-8114-F66B544F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5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729E-FF34-4250-817B-CBB9E74E51AE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AEA-F35E-4D68-8114-F66B544F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9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729E-FF34-4250-817B-CBB9E74E51AE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AEA-F35E-4D68-8114-F66B544F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0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729E-FF34-4250-817B-CBB9E74E51AE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AEA-F35E-4D68-8114-F66B544F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729E-FF34-4250-817B-CBB9E74E51AE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AEA-F35E-4D68-8114-F66B544F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729E-FF34-4250-817B-CBB9E74E51AE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AEA-F35E-4D68-8114-F66B544F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5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729E-FF34-4250-817B-CBB9E74E51AE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AEA-F35E-4D68-8114-F66B544F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9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729E-FF34-4250-817B-CBB9E74E51AE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AEA-F35E-4D68-8114-F66B544F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0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729E-FF34-4250-817B-CBB9E74E51AE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AEA-F35E-4D68-8114-F66B544F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0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729E-FF34-4250-817B-CBB9E74E51AE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AEA-F35E-4D68-8114-F66B544F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8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729E-FF34-4250-817B-CBB9E74E51AE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0AEA-F35E-4D68-8114-F66B544F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9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729E-FF34-4250-817B-CBB9E74E51AE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80AEA-F35E-4D68-8114-F66B544F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0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CH:5 SUSTAINABLE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is sustainable development?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01825" y="4420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What is over fishing?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Reasons for over-fishing</a:t>
            </a:r>
          </a:p>
          <a:p>
            <a:r>
              <a:rPr lang="en-US" dirty="0" smtClean="0"/>
              <a:t>How can fishing be made sustainable?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03335" y="2660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ELECTRICITY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POWER</a:t>
            </a:r>
          </a:p>
          <a:p>
            <a:r>
              <a:rPr lang="en-US" dirty="0" smtClean="0"/>
              <a:t>SOLAR POWER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05611" y="2763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brings prosperity to the local people.</a:t>
            </a:r>
          </a:p>
          <a:p>
            <a:r>
              <a:rPr lang="en-US" dirty="0" smtClean="0"/>
              <a:t>It improves a country’s economic development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57881" y="3085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46</Words>
  <Application>Microsoft Office PowerPoint</Application>
  <PresentationFormat>Widescreen</PresentationFormat>
  <Paragraphs>11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CH:5 SUSTAINABLE DEVELOPMENT</vt:lpstr>
      <vt:lpstr>What is over fishing? </vt:lpstr>
      <vt:lpstr>SUSTAINABLE ELECTRICITY SUPPLIES</vt:lpstr>
      <vt:lpstr>SUSTAINABLE TOURISM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CH:5 SUSTAINABLE DEVELOPMENT</dc:title>
  <dc:creator>Windows User</dc:creator>
  <cp:lastModifiedBy>Windows User</cp:lastModifiedBy>
  <cp:revision>8</cp:revision>
  <dcterms:created xsi:type="dcterms:W3CDTF">2020-03-05T07:41:43Z</dcterms:created>
  <dcterms:modified xsi:type="dcterms:W3CDTF">2020-03-06T17:56:48Z</dcterms:modified>
</cp:coreProperties>
</file>