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Narrations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Direct and Indirect speech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495800" y="434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of present Tense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 carefully and follow: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Future Tense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Adverbial changes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200" dirty="0" smtClean="0"/>
              <a:t>now</a:t>
            </a:r>
            <a:endParaRPr lang="en-US" sz="1200" dirty="0" smtClean="0"/>
          </a:p>
          <a:p>
            <a:r>
              <a:rPr lang="en-US" sz="1200" dirty="0" smtClean="0"/>
              <a:t>-</a:t>
            </a:r>
          </a:p>
          <a:p>
            <a:r>
              <a:rPr lang="en-US" sz="1200" dirty="0" smtClean="0"/>
              <a:t>then</a:t>
            </a:r>
          </a:p>
          <a:p>
            <a:r>
              <a:rPr lang="en-US" sz="1200" dirty="0" smtClean="0"/>
              <a:t>here</a:t>
            </a:r>
          </a:p>
          <a:p>
            <a:r>
              <a:rPr lang="en-US" sz="1200" dirty="0" smtClean="0"/>
              <a:t>-</a:t>
            </a:r>
          </a:p>
          <a:p>
            <a:r>
              <a:rPr lang="en-US" sz="1200" dirty="0" smtClean="0"/>
              <a:t>there</a:t>
            </a:r>
          </a:p>
          <a:p>
            <a:r>
              <a:rPr lang="en-US" sz="1200" dirty="0" smtClean="0"/>
              <a:t>here after</a:t>
            </a:r>
          </a:p>
          <a:p>
            <a:r>
              <a:rPr lang="en-US" sz="1200" dirty="0" smtClean="0"/>
              <a:t>-</a:t>
            </a:r>
          </a:p>
          <a:p>
            <a:r>
              <a:rPr lang="en-US" sz="1200" dirty="0" smtClean="0"/>
              <a:t>there after</a:t>
            </a:r>
          </a:p>
          <a:p>
            <a:r>
              <a:rPr lang="en-US" sz="1200" dirty="0" smtClean="0"/>
              <a:t>this</a:t>
            </a:r>
          </a:p>
          <a:p>
            <a:r>
              <a:rPr lang="en-US" sz="1200" dirty="0" smtClean="0"/>
              <a:t>-</a:t>
            </a:r>
          </a:p>
          <a:p>
            <a:r>
              <a:rPr lang="en-US" sz="1200" dirty="0" smtClean="0"/>
              <a:t>that</a:t>
            </a:r>
          </a:p>
          <a:p>
            <a:r>
              <a:rPr lang="en-US" sz="1200" dirty="0" smtClean="0"/>
              <a:t>these</a:t>
            </a:r>
          </a:p>
          <a:p>
            <a:r>
              <a:rPr lang="en-US" sz="1200" dirty="0" smtClean="0"/>
              <a:t>-</a:t>
            </a:r>
          </a:p>
          <a:p>
            <a:r>
              <a:rPr lang="en-US" sz="1200" dirty="0" smtClean="0"/>
              <a:t>those</a:t>
            </a:r>
          </a:p>
          <a:p>
            <a:r>
              <a:rPr lang="en-US" sz="1200" dirty="0" smtClean="0"/>
              <a:t>ago</a:t>
            </a:r>
          </a:p>
          <a:p>
            <a:r>
              <a:rPr lang="en-US" sz="1200" dirty="0" smtClean="0"/>
              <a:t>-</a:t>
            </a:r>
          </a:p>
          <a:p>
            <a:r>
              <a:rPr lang="en-US" sz="1200" dirty="0" smtClean="0"/>
              <a:t>before</a:t>
            </a:r>
          </a:p>
          <a:p>
            <a:r>
              <a:rPr lang="en-US" sz="1200" dirty="0" smtClean="0"/>
              <a:t>thus</a:t>
            </a:r>
          </a:p>
          <a:p>
            <a:r>
              <a:rPr lang="en-US" sz="1200" dirty="0" smtClean="0"/>
              <a:t>-</a:t>
            </a:r>
          </a:p>
          <a:p>
            <a:r>
              <a:rPr lang="en-US" sz="1200" dirty="0" smtClean="0"/>
              <a:t>so</a:t>
            </a:r>
          </a:p>
          <a:p>
            <a:r>
              <a:rPr lang="en-US" sz="1200" dirty="0" smtClean="0"/>
              <a:t>to-day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</TotalTime>
  <Words>44</Words>
  <Application>Microsoft Office PowerPoint</Application>
  <PresentationFormat>On-screen Show (4:3)</PresentationFormat>
  <Paragraphs>28</Paragraphs>
  <Slides>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Apex</vt:lpstr>
      <vt:lpstr>Narrations</vt:lpstr>
      <vt:lpstr>Changes of present Tense</vt:lpstr>
      <vt:lpstr>Changes in Future Tense</vt:lpstr>
      <vt:lpstr>Adverbial changes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Narrations</dc:title>
  <dc:creator>Altaf Hussain</dc:creator>
  <cp:lastModifiedBy>Windows User</cp:lastModifiedBy>
  <cp:revision>2</cp:revision>
  <dcterms:created xsi:type="dcterms:W3CDTF">2006-08-16T00:00:00Z</dcterms:created>
  <dcterms:modified xsi:type="dcterms:W3CDTF">2020-03-08T12:31:51Z</dcterms:modified>
</cp:coreProperties>
</file>