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080B-3CAC-46C2-8472-5AB74417E4D8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6594E-0941-4BFB-9877-4C40769AED2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080B-3CAC-46C2-8472-5AB74417E4D8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6594E-0941-4BFB-9877-4C40769AED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080B-3CAC-46C2-8472-5AB74417E4D8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6594E-0941-4BFB-9877-4C40769AED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080B-3CAC-46C2-8472-5AB74417E4D8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6594E-0941-4BFB-9877-4C40769AED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080B-3CAC-46C2-8472-5AB74417E4D8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6594E-0941-4BFB-9877-4C40769AED2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080B-3CAC-46C2-8472-5AB74417E4D8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6594E-0941-4BFB-9877-4C40769AED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080B-3CAC-46C2-8472-5AB74417E4D8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6594E-0941-4BFB-9877-4C40769AED2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080B-3CAC-46C2-8472-5AB74417E4D8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6594E-0941-4BFB-9877-4C40769AED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080B-3CAC-46C2-8472-5AB74417E4D8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6594E-0941-4BFB-9877-4C40769AED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080B-3CAC-46C2-8472-5AB74417E4D8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6594E-0941-4BFB-9877-4C40769AED2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080B-3CAC-46C2-8472-5AB74417E4D8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6594E-0941-4BFB-9877-4C40769AED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E93080B-3CAC-46C2-8472-5AB74417E4D8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526594E-0941-4BFB-9877-4C40769AED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543800" cy="917575"/>
          </a:xfrm>
        </p:spPr>
        <p:txBody>
          <a:bodyPr/>
          <a:lstStyle/>
          <a:p>
            <a:r>
              <a:rPr lang="en-US" b="1" u="sng" dirty="0" smtClean="0"/>
              <a:t>Triangle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371601"/>
            <a:ext cx="8915400" cy="1752600"/>
          </a:xfrm>
        </p:spPr>
        <p:txBody>
          <a:bodyPr>
            <a:normAutofit fontScale="92500"/>
          </a:bodyPr>
          <a:lstStyle/>
          <a:p>
            <a:r>
              <a:rPr lang="en-US" sz="4700" dirty="0" smtClean="0">
                <a:solidFill>
                  <a:schemeClr val="accent6">
                    <a:lumMod val="50000"/>
                  </a:schemeClr>
                </a:solidFill>
              </a:rPr>
              <a:t>A figure with three straight sides and three angles is called triangle.</a:t>
            </a:r>
            <a:endParaRPr lang="en-US" sz="47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3581400"/>
            <a:ext cx="8077200" cy="2971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 dirty="0" smtClean="0"/>
              <a:t/>
            </a:r>
            <a:br>
              <a:rPr lang="en-US" sz="4000" b="1" u="sng" dirty="0" smtClean="0"/>
            </a:br>
            <a:r>
              <a:rPr lang="en-US" sz="4000" b="1" u="sng" dirty="0" smtClean="0"/>
              <a:t/>
            </a:r>
            <a:br>
              <a:rPr lang="en-US" sz="4000" b="1" u="sng" dirty="0" smtClean="0"/>
            </a:br>
            <a:endParaRPr lang="en-US" sz="37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581400"/>
            <a:ext cx="82296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cap="all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 of </a:t>
            </a:r>
            <a:r>
              <a:rPr lang="en-US" sz="4000" b="1" cap="all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4000" b="1" cap="all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ngles in a triangle</a:t>
            </a:r>
            <a:endParaRPr lang="en-US" sz="4000" b="1" u="sng" dirty="0" smtClean="0"/>
          </a:p>
          <a:p>
            <a:endParaRPr lang="en-US" b="1" dirty="0" smtClean="0"/>
          </a:p>
          <a:p>
            <a:r>
              <a:rPr lang="en-US" sz="3600" dirty="0" smtClean="0">
                <a:solidFill>
                  <a:schemeClr val="tx1"/>
                </a:solidFill>
              </a:rPr>
              <a:t>In a triangle, the three interior angles always equal to 180</a:t>
            </a:r>
            <a:r>
              <a:rPr lang="en-US" sz="3600" baseline="30000" dirty="0" smtClean="0">
                <a:solidFill>
                  <a:schemeClr val="tx1"/>
                </a:solidFill>
              </a:rPr>
              <a:t>o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5943600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0" y="6107668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Press to play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87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4724400" cy="24384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67743"/>
            <a:ext cx="77724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3200" y="882134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Press to play</a:t>
            </a:r>
            <a:endParaRPr lang="en-US" b="1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7400" y="882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2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2743200" cy="1676400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 out unknown angle in the given triangle.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099" y="3386239"/>
            <a:ext cx="76962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 ?  </a:t>
            </a:r>
            <a:r>
              <a:rPr lang="en-US" sz="3600" dirty="0" smtClean="0"/>
              <a:t> + 82</a:t>
            </a:r>
            <a:r>
              <a:rPr lang="en-US" sz="3600" baseline="30000" dirty="0" smtClean="0"/>
              <a:t>o</a:t>
            </a:r>
            <a:r>
              <a:rPr lang="en-US" sz="3600" dirty="0" smtClean="0"/>
              <a:t> + 55</a:t>
            </a:r>
            <a:r>
              <a:rPr lang="en-US" sz="3600" baseline="30000" dirty="0" smtClean="0"/>
              <a:t>o</a:t>
            </a:r>
            <a:r>
              <a:rPr lang="en-US" sz="3600" dirty="0" smtClean="0"/>
              <a:t> = 180</a:t>
            </a:r>
            <a:r>
              <a:rPr lang="en-US" sz="3600" baseline="30000" dirty="0" smtClean="0"/>
              <a:t>o</a:t>
            </a:r>
            <a:endParaRPr lang="en-US" sz="3600" dirty="0" smtClean="0"/>
          </a:p>
          <a:p>
            <a:endParaRPr lang="en-US" dirty="0" smtClean="0"/>
          </a:p>
          <a:p>
            <a:r>
              <a:rPr lang="en-US" sz="4000" dirty="0" smtClean="0"/>
              <a:t>180</a:t>
            </a:r>
            <a:r>
              <a:rPr lang="en-US" sz="4000" baseline="30000" dirty="0" smtClean="0"/>
              <a:t>o </a:t>
            </a:r>
            <a:r>
              <a:rPr lang="en-US" sz="4000" dirty="0" smtClean="0"/>
              <a:t>- 137</a:t>
            </a:r>
            <a:r>
              <a:rPr lang="en-US" sz="4000" baseline="30000" dirty="0" smtClean="0"/>
              <a:t>o </a:t>
            </a:r>
            <a:r>
              <a:rPr lang="en-US" sz="4000" dirty="0" smtClean="0"/>
              <a:t> = 43</a:t>
            </a:r>
            <a:r>
              <a:rPr lang="en-US" sz="4000" baseline="30000" dirty="0" smtClean="0"/>
              <a:t>o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/>
              <a:t>Press to play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309" y="1524391"/>
            <a:ext cx="154329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91" y="3938646"/>
            <a:ext cx="1391910" cy="205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9985" y="56893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7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63861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54102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5530334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Press to play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388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410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Homework : Do pages 81 and 82 in workbook 5B.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696200" cy="428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5181600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5301734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Press to play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415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145</TotalTime>
  <Words>81</Words>
  <Application>Microsoft Office PowerPoint</Application>
  <PresentationFormat>On-screen Show (4:3)</PresentationFormat>
  <Paragraphs>22</Paragraphs>
  <Slides>5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Clarity</vt:lpstr>
      <vt:lpstr>Triangle</vt:lpstr>
      <vt:lpstr>PowerPoint Presentation</vt:lpstr>
      <vt:lpstr>Find out unknown angle in the given triangle.</vt:lpstr>
      <vt:lpstr>PowerPoint Presentation</vt:lpstr>
      <vt:lpstr>Homework : Do pages 81 and 82 in workbook 5B.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 and Perimeter</dc:title>
  <dc:creator>CZ</dc:creator>
  <cp:lastModifiedBy>CZ</cp:lastModifiedBy>
  <cp:revision>19</cp:revision>
  <dcterms:created xsi:type="dcterms:W3CDTF">2020-03-08T10:46:20Z</dcterms:created>
  <dcterms:modified xsi:type="dcterms:W3CDTF">2020-03-08T16:39:54Z</dcterms:modified>
</cp:coreProperties>
</file>